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8" r:id="rId3"/>
    <p:sldId id="261" r:id="rId4"/>
    <p:sldId id="262" r:id="rId5"/>
    <p:sldId id="263" r:id="rId6"/>
    <p:sldId id="264" r:id="rId7"/>
    <p:sldId id="265" r:id="rId8"/>
    <p:sldId id="270" r:id="rId9"/>
    <p:sldId id="271" r:id="rId10"/>
    <p:sldId id="267" r:id="rId11"/>
    <p:sldId id="272" r:id="rId12"/>
    <p:sldId id="268" r:id="rId13"/>
    <p:sldId id="269" r:id="rId14"/>
    <p:sldId id="25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94A088-BB0F-41D6-92BD-FE0406A1EA7E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36958-546A-4727-B2BA-C80AB43FED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36958-546A-4727-B2BA-C80AB43FED6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3600" y="3886200"/>
            <a:ext cx="5029200" cy="26468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16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16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Red_Flow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3600" y="838200"/>
            <a:ext cx="5029200" cy="34025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590800"/>
            <a:ext cx="8610600" cy="144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8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পাঠ্যাংশটি  </a:t>
            </a:r>
            <a:r>
              <a:rPr lang="bn-BD" sz="8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নিরবে </a:t>
            </a:r>
            <a:r>
              <a:rPr lang="bn-BD" sz="8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পড়</a:t>
            </a:r>
            <a:endParaRPr lang="en-US" sz="8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7800" y="2133600"/>
            <a:ext cx="5257800" cy="3276600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lowchart: Connector 2"/>
          <p:cNvSpPr/>
          <p:nvPr/>
        </p:nvSpPr>
        <p:spPr>
          <a:xfrm>
            <a:off x="2438400" y="2438400"/>
            <a:ext cx="2971800" cy="2514600"/>
          </a:xfrm>
          <a:prstGeom prst="flowChartConnector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066800" y="1066800"/>
            <a:ext cx="5791200" cy="830997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জাতীয় পতাকা  অঙ্কন  </a:t>
            </a: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  </a:t>
            </a:r>
            <a:endParaRPr lang="en-US" sz="4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362200"/>
            <a:ext cx="8382000" cy="34163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মূল্যায়ণঃ </a:t>
            </a:r>
          </a:p>
          <a:p>
            <a:pPr algn="ctr"/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১। জাতীয় পতাকার রং কি কি? বল। ২।জাতীয় পতাকার দৈর্ঘ্য ও প্রস্থের অনুপাত এবং ব্যাসার্ধ  লিখ?</a:t>
            </a:r>
            <a:endParaRPr lang="en-US" sz="5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362200"/>
            <a:ext cx="8534400" cy="230832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বাড়ির  কাজঃ</a:t>
            </a:r>
          </a:p>
          <a:p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সঠিক নিয়মে  জাতীয় পতাকা   আঁকবে  এবং  রং করে আনবে । </a:t>
            </a:r>
            <a:endParaRPr lang="en-US" sz="4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3352800"/>
            <a:ext cx="5941050" cy="3154710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bn-BD" sz="199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99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stock-photo-5326068-hand-shake-man-and-woman-isolated-on-whi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4600" y="533400"/>
            <a:ext cx="4267200" cy="28410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219200"/>
            <a:ext cx="9144000" cy="477053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উপস্থাপনায়ঃ</a:t>
            </a:r>
            <a:r>
              <a:rPr lang="bn-BD" sz="8000" dirty="0" smtClean="0">
                <a:latin typeface="NikoshBAN" pitchFamily="2" charset="0"/>
                <a:cs typeface="NikoshBAN" pitchFamily="2" charset="0"/>
              </a:rPr>
              <a:t>  </a:t>
            </a:r>
            <a:endParaRPr lang="bn-BD" sz="8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মোঃ সাখাওয়াত উল্যা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সহকারী শিক্ষক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আবদুল্যা মিয়ার হাট সঃ প্রাঃ বিঃ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কবিরহাট, 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নোয়াখালী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371600"/>
            <a:ext cx="9144000" cy="37856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শ্রেণিঃ তৃতীয়                        বিষয়ঃ বাংলাদেশ  ও বিশ্বপরিচয়</a:t>
            </a:r>
          </a:p>
          <a:p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সময়ঃ ৩৫ মিনিট                   পাঠ্যাংশঃ আমাদের  জাতীয়  পতাকা </a:t>
            </a:r>
            <a:endParaRPr lang="en-US" sz="6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85800"/>
            <a:ext cx="9144000" cy="54315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শিখনফলসমূহঃ</a:t>
            </a:r>
          </a:p>
          <a:p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১।জাতীয় পতাকার রং চিনতে  ও বলতে পারবে।</a:t>
            </a:r>
          </a:p>
          <a:p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২।জাতীয় পতাকার দৈর্ঘ্য ও প্রস্থের অনুপাত  এবং  ব্যাসার্ধ  লিখতে  পারবে।</a:t>
            </a:r>
          </a:p>
          <a:p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৩।জাতীয় পতাকা আঁকতে পারবে।   </a:t>
            </a:r>
            <a:endParaRPr lang="en-US" sz="5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3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3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3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667000"/>
            <a:ext cx="8991600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গানের মাধ্যমে (আমাদের দেশটা  স্বপ্নপুরী---) </a:t>
            </a:r>
            <a:endParaRPr lang="en-US" sz="4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457200"/>
            <a:ext cx="6400800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আমাদের  জাতীয়  পতাকা  </a:t>
            </a:r>
            <a:endParaRPr lang="en-US" sz="6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52600" y="5334000"/>
            <a:ext cx="60960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জাতীয় পতাকা </a:t>
            </a:r>
            <a:endParaRPr lang="en-US" sz="6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potaka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7400" y="1905000"/>
            <a:ext cx="5029200" cy="3017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457200"/>
            <a:ext cx="6705600" cy="11079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আমাদের  জাতীয় পতাকা</a:t>
            </a:r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5181600"/>
            <a:ext cx="4953000" cy="132343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জাতীয় পতাকা 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potaka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43200" y="1905000"/>
            <a:ext cx="3886200" cy="2819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taka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19400" y="1828800"/>
            <a:ext cx="2762250" cy="1657350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>
            <a:off x="5105400" y="2514600"/>
            <a:ext cx="10668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own Arrow 3"/>
          <p:cNvSpPr/>
          <p:nvPr/>
        </p:nvSpPr>
        <p:spPr>
          <a:xfrm>
            <a:off x="3886200" y="2819400"/>
            <a:ext cx="457200" cy="1524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172200" y="2209800"/>
            <a:ext cx="1828800" cy="1015663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সবুজ  </a:t>
            </a:r>
            <a:endParaRPr lang="en-US" sz="6000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0" y="4267200"/>
            <a:ext cx="4191000" cy="830997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টকটকে  লাল </a:t>
            </a:r>
            <a:endParaRPr lang="en-US" sz="4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0" y="609600"/>
            <a:ext cx="5181600" cy="923330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পতাকার  রং  কি  কি? </a:t>
            </a:r>
            <a:endParaRPr lang="en-US" sz="5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taka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90800" y="2438400"/>
            <a:ext cx="2762250" cy="1657350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>
            <a:off x="5334000" y="3048000"/>
            <a:ext cx="6096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own Arrow 3"/>
          <p:cNvSpPr/>
          <p:nvPr/>
        </p:nvSpPr>
        <p:spPr>
          <a:xfrm>
            <a:off x="3505200" y="3505200"/>
            <a:ext cx="484632" cy="1371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Up Arrow 4"/>
          <p:cNvSpPr/>
          <p:nvPr/>
        </p:nvSpPr>
        <p:spPr>
          <a:xfrm>
            <a:off x="3810000" y="1752600"/>
            <a:ext cx="304800" cy="685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172200" y="2895600"/>
            <a:ext cx="2362200" cy="769441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প্রস্থ  ৬ ইঞ্চি </a:t>
            </a:r>
            <a:endParaRPr lang="en-US" sz="4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838200"/>
            <a:ext cx="6096000" cy="83099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দৈর্ঘ্য  ১০ ইঞ্চি  </a:t>
            </a:r>
            <a:endParaRPr lang="en-US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4953000"/>
            <a:ext cx="8534400" cy="646331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লাল বৃত্তটির ব্যাসার্ধ-পতাকার দৈর্ঘ্যের  পাঁচ ভাগের এক ভাগ    </a:t>
            </a:r>
            <a:endParaRPr lang="en-US" sz="3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3000" y="5715000"/>
            <a:ext cx="7162800" cy="769441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পতাকার  দৈর্ঘ্য ও প্রস্থের অনুপাত  ১০:৬ </a:t>
            </a:r>
            <a:endParaRPr lang="en-US" sz="4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8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259</TotalTime>
  <Words>153</Words>
  <Application>Microsoft Office PowerPoint</Application>
  <PresentationFormat>On-screen Show (4:3)</PresentationFormat>
  <Paragraphs>33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Maijdee Noakhali</dc:creator>
  <cp:lastModifiedBy>PTI</cp:lastModifiedBy>
  <cp:revision>66</cp:revision>
  <dcterms:created xsi:type="dcterms:W3CDTF">2006-08-16T00:00:00Z</dcterms:created>
  <dcterms:modified xsi:type="dcterms:W3CDTF">2013-04-15T11:14:26Z</dcterms:modified>
</cp:coreProperties>
</file>